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895" autoAdjust="0"/>
  </p:normalViewPr>
  <p:slideViewPr>
    <p:cSldViewPr>
      <p:cViewPr>
        <p:scale>
          <a:sx n="70" d="100"/>
          <a:sy n="70" d="100"/>
        </p:scale>
        <p:origin x="-67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FF628-1164-47F2-A1F2-68471121BE32}" type="datetimeFigureOut">
              <a:rPr lang="fr-FR" smtClean="0"/>
              <a:t>07/10/2012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4AE7A-8DE3-4A97-B669-B106264A4F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5024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FF628-1164-47F2-A1F2-68471121BE32}" type="datetimeFigureOut">
              <a:rPr lang="fr-FR" smtClean="0"/>
              <a:t>07/10/2012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4AE7A-8DE3-4A97-B669-B106264A4F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73192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FF628-1164-47F2-A1F2-68471121BE32}" type="datetimeFigureOut">
              <a:rPr lang="fr-FR" smtClean="0"/>
              <a:t>07/10/2012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4AE7A-8DE3-4A97-B669-B106264A4F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9079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FF628-1164-47F2-A1F2-68471121BE32}" type="datetimeFigureOut">
              <a:rPr lang="fr-FR" smtClean="0"/>
              <a:t>07/10/2012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4AE7A-8DE3-4A97-B669-B106264A4F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4952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FF628-1164-47F2-A1F2-68471121BE32}" type="datetimeFigureOut">
              <a:rPr lang="fr-FR" smtClean="0"/>
              <a:t>07/10/2012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4AE7A-8DE3-4A97-B669-B106264A4F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3746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FF628-1164-47F2-A1F2-68471121BE32}" type="datetimeFigureOut">
              <a:rPr lang="fr-FR" smtClean="0"/>
              <a:t>07/10/2012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4AE7A-8DE3-4A97-B669-B106264A4F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0484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FF628-1164-47F2-A1F2-68471121BE32}" type="datetimeFigureOut">
              <a:rPr lang="fr-FR" smtClean="0"/>
              <a:t>07/10/2012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4AE7A-8DE3-4A97-B669-B106264A4F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1882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FF628-1164-47F2-A1F2-68471121BE32}" type="datetimeFigureOut">
              <a:rPr lang="fr-FR" smtClean="0"/>
              <a:t>07/10/2012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4AE7A-8DE3-4A97-B669-B106264A4F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06766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FF628-1164-47F2-A1F2-68471121BE32}" type="datetimeFigureOut">
              <a:rPr lang="fr-FR" smtClean="0"/>
              <a:t>07/10/2012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4AE7A-8DE3-4A97-B669-B106264A4F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8290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FF628-1164-47F2-A1F2-68471121BE32}" type="datetimeFigureOut">
              <a:rPr lang="fr-FR" smtClean="0"/>
              <a:t>07/10/2012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4AE7A-8DE3-4A97-B669-B106264A4F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69554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FF628-1164-47F2-A1F2-68471121BE32}" type="datetimeFigureOut">
              <a:rPr lang="fr-FR" smtClean="0"/>
              <a:t>07/10/2012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4AE7A-8DE3-4A97-B669-B106264A4F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7855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0FF628-1164-47F2-A1F2-68471121BE32}" type="datetimeFigureOut">
              <a:rPr lang="fr-FR" smtClean="0"/>
              <a:t>07/10/2012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A4AE7A-8DE3-4A97-B669-B106264A4F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6626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2.jpeg"/><Relationship Id="rId7" Type="http://schemas.openxmlformats.org/officeDocument/2006/relationships/image" Target="../media/image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gif"/><Relationship Id="rId10" Type="http://schemas.openxmlformats.org/officeDocument/2006/relationships/image" Target="../media/image8.jpg"/><Relationship Id="rId4" Type="http://schemas.microsoft.com/office/2007/relationships/hdphoto" Target="../media/hdphoto1.wdp"/><Relationship Id="rId9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e 5"/>
          <p:cNvGrpSpPr/>
          <p:nvPr/>
        </p:nvGrpSpPr>
        <p:grpSpPr>
          <a:xfrm>
            <a:off x="82869" y="42692"/>
            <a:ext cx="2901109" cy="1980000"/>
            <a:chOff x="2267744" y="1556792"/>
            <a:chExt cx="2901109" cy="1980000"/>
          </a:xfrm>
        </p:grpSpPr>
        <p:pic>
          <p:nvPicPr>
            <p:cNvPr id="4" name="Imag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7744" y="1556792"/>
              <a:ext cx="2901109" cy="1980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5" name="ZoneTexte 4"/>
            <p:cNvSpPr txBox="1"/>
            <p:nvPr/>
          </p:nvSpPr>
          <p:spPr>
            <a:xfrm rot="1197149">
              <a:off x="3335657" y="1983613"/>
              <a:ext cx="17292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>
                  <a:solidFill>
                    <a:schemeClr val="bg1"/>
                  </a:solidFill>
                </a:rPr>
                <a:t>Dans les nuages</a:t>
              </a:r>
              <a:endParaRPr lang="fr-FR" dirty="0">
                <a:solidFill>
                  <a:schemeClr val="bg1"/>
                </a:solidFill>
              </a:endParaRPr>
            </a:p>
          </p:txBody>
        </p:sp>
      </p:grpSp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1" t="243" r="2972" b="-1"/>
          <a:stretch/>
        </p:blipFill>
        <p:spPr>
          <a:xfrm>
            <a:off x="3011083" y="41513"/>
            <a:ext cx="2901109" cy="198117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ZoneTexte 7"/>
          <p:cNvSpPr txBox="1"/>
          <p:nvPr/>
        </p:nvSpPr>
        <p:spPr>
          <a:xfrm rot="21171721">
            <a:off x="3677928" y="1151116"/>
            <a:ext cx="15121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/>
              <a:t>C</a:t>
            </a:r>
            <a:r>
              <a:rPr lang="fr-FR" sz="2000" dirty="0" smtClean="0"/>
              <a:t>onfiance </a:t>
            </a:r>
            <a:endParaRPr lang="fr-FR" sz="2000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1402" y="43866"/>
            <a:ext cx="2901109" cy="198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59512" y="1648138"/>
            <a:ext cx="1981180" cy="2901601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15" name="Groupe 14"/>
          <p:cNvGrpSpPr/>
          <p:nvPr/>
        </p:nvGrpSpPr>
        <p:grpSpPr>
          <a:xfrm rot="5400000">
            <a:off x="3603168" y="1648138"/>
            <a:ext cx="1981180" cy="2901601"/>
            <a:chOff x="2843808" y="2183582"/>
            <a:chExt cx="1981180" cy="2901601"/>
          </a:xfrm>
        </p:grpSpPr>
        <p:pic>
          <p:nvPicPr>
            <p:cNvPr id="11" name="Image 10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43808" y="2183582"/>
              <a:ext cx="1981180" cy="2901601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3" name="Rectangle 12"/>
            <p:cNvSpPr/>
            <p:nvPr/>
          </p:nvSpPr>
          <p:spPr>
            <a:xfrm>
              <a:off x="3971428" y="2420888"/>
              <a:ext cx="792088" cy="25202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" name="ZoneTexte 13"/>
            <p:cNvSpPr txBox="1"/>
            <p:nvPr/>
          </p:nvSpPr>
          <p:spPr>
            <a:xfrm>
              <a:off x="4221897" y="2203221"/>
              <a:ext cx="257979" cy="2862322"/>
            </a:xfrm>
            <a:prstGeom prst="rect">
              <a:avLst/>
            </a:prstGeom>
            <a:noFill/>
            <a:effectLst>
              <a:outerShdw blurRad="63500" dist="38100" dir="2700000" algn="tl" rotWithShape="0">
                <a:srgbClr val="C00000">
                  <a:alpha val="84000"/>
                </a:srgbClr>
              </a:outerShdw>
              <a:reflection endPos="0" dist="50800" dir="5400000" sy="-100000" algn="bl" rotWithShape="0"/>
            </a:effectLst>
          </p:spPr>
          <p:txBody>
            <a:bodyPr wrap="square" rtlCol="0">
              <a:spAutoFit/>
            </a:bodyPr>
            <a:lstStyle/>
            <a:p>
              <a:r>
                <a:rPr lang="fr-FR" b="1" dirty="0" smtClean="0"/>
                <a:t>STRESSANTE</a:t>
              </a:r>
              <a:endParaRPr lang="fr-FR" b="1" dirty="0"/>
            </a:p>
          </p:txBody>
        </p:sp>
      </p:grpSp>
      <p:grpSp>
        <p:nvGrpSpPr>
          <p:cNvPr id="19" name="Groupe 18"/>
          <p:cNvGrpSpPr/>
          <p:nvPr/>
        </p:nvGrpSpPr>
        <p:grpSpPr>
          <a:xfrm rot="5400000">
            <a:off x="6649743" y="1648975"/>
            <a:ext cx="1980000" cy="2901109"/>
            <a:chOff x="6643254" y="3212976"/>
            <a:chExt cx="1980000" cy="2901109"/>
          </a:xfrm>
        </p:grpSpPr>
        <p:pic>
          <p:nvPicPr>
            <p:cNvPr id="16" name="Image 15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6182699" y="3673531"/>
              <a:ext cx="2901109" cy="1980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7" name="ZoneTexte 16"/>
            <p:cNvSpPr txBox="1"/>
            <p:nvPr/>
          </p:nvSpPr>
          <p:spPr>
            <a:xfrm rot="16200000">
              <a:off x="6088815" y="5008530"/>
              <a:ext cx="15121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 smtClean="0"/>
                <a:t>Pressé</a:t>
              </a:r>
              <a:endParaRPr lang="fr-FR" b="1" dirty="0"/>
            </a:p>
          </p:txBody>
        </p:sp>
      </p:grpSp>
      <p:pic>
        <p:nvPicPr>
          <p:cNvPr id="20" name="Image 1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76" y="4268588"/>
            <a:ext cx="2901602" cy="1980000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23" name="Groupe 22"/>
          <p:cNvGrpSpPr/>
          <p:nvPr/>
        </p:nvGrpSpPr>
        <p:grpSpPr>
          <a:xfrm>
            <a:off x="3162598" y="4267408"/>
            <a:ext cx="2901601" cy="1981180"/>
            <a:chOff x="3079473" y="4219908"/>
            <a:chExt cx="2901601" cy="1981180"/>
          </a:xfrm>
        </p:grpSpPr>
        <p:pic>
          <p:nvPicPr>
            <p:cNvPr id="18" name="Image 17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3539684" y="3759697"/>
              <a:ext cx="1981180" cy="2901601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22" name="ZoneTexte 21"/>
            <p:cNvSpPr txBox="1"/>
            <p:nvPr/>
          </p:nvSpPr>
          <p:spPr>
            <a:xfrm rot="16200000">
              <a:off x="4039491" y="4897613"/>
              <a:ext cx="360040" cy="203132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b="1" dirty="0" smtClean="0"/>
                <a:t>SAUVEUR</a:t>
              </a:r>
              <a:endParaRPr lang="fr-FR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22734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7</Words>
  <Application>Microsoft Office PowerPoint</Application>
  <PresentationFormat>Affichage à l'écran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Alex</dc:creator>
  <cp:lastModifiedBy>Alex</cp:lastModifiedBy>
  <cp:revision>5</cp:revision>
  <dcterms:created xsi:type="dcterms:W3CDTF">2012-10-07T16:34:20Z</dcterms:created>
  <dcterms:modified xsi:type="dcterms:W3CDTF">2012-10-07T17:37:55Z</dcterms:modified>
</cp:coreProperties>
</file>